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6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5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7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Video 114" descr="Open Field With Satellite Dish">
            <a:extLst>
              <a:ext uri="{FF2B5EF4-FFF2-40B4-BE49-F238E27FC236}">
                <a16:creationId xmlns:a16="http://schemas.microsoft.com/office/drawing/2014/main" id="{767FD420-AC83-A0FC-2415-91F0E6CDC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9D97A-D915-B466-83CD-EB833843F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015280"/>
          </a:xfrm>
        </p:spPr>
        <p:txBody>
          <a:bodyPr anchor="b">
            <a:normAutofit/>
          </a:bodyPr>
          <a:lstStyle/>
          <a:p>
            <a:r>
              <a:rPr lang="en-US" sz="3600" dirty="0"/>
              <a:t>Artificial Analyst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EDEB9-18FC-0F8F-5AAE-8340E258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1400" dirty="0"/>
              <a:t>Dan Cannon &amp; Neya Johnson</a:t>
            </a: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r>
              <a:rPr lang="en-US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25517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3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CCD564B-4726-373F-6697-CB7219C14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5" r="8932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310E-61A2-68D3-75CD-C73E9F4F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 dirty="0"/>
              <a:t>Our Approach &amp; Goal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B2F51C-ABC2-46BE-001A-DD95EBB5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Amass data on stocks in the tech sector and specifically the semiconductor sector.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Perform an analysis on metrics like RSI [Relative Strength Index] to make a recommendation on the stock.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Use historical price and volume data to predict the likelihood that a stock will have a stock split.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Predicting Earnings Trade Action.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5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E4DAB3C0-5685-5B02-54F2-6EFD480C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9" r="21386" b="-1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0F2E8-6924-3881-41C9-5D94BF8A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B740-5E91-503E-E627-738ACEDA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/>
              <a:t>Things we would do with more time: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Include stock split data for reverse splits as well as forward splits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Seek out many sources of split data to ensure validity and accuracy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Take historical data for longer than 1 year into account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Chart Keltner Channels over the Bollinger Bands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4945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122</Words>
  <Application>Microsoft Macintosh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Meiryo</vt:lpstr>
      <vt:lpstr>Arial</vt:lpstr>
      <vt:lpstr>Corbel</vt:lpstr>
      <vt:lpstr>ShojiVTI</vt:lpstr>
      <vt:lpstr>Artificial Analyst</vt:lpstr>
      <vt:lpstr>PowerPoint Presentation</vt:lpstr>
      <vt:lpstr>PowerPoint Presentation</vt:lpstr>
      <vt:lpstr>Our Approach &amp; Goal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Analyst</dc:title>
  <dc:creator>Daniel Cannon</dc:creator>
  <cp:lastModifiedBy>NEYA CLEMONS</cp:lastModifiedBy>
  <cp:revision>2</cp:revision>
  <dcterms:created xsi:type="dcterms:W3CDTF">2023-04-20T13:12:16Z</dcterms:created>
  <dcterms:modified xsi:type="dcterms:W3CDTF">2023-04-21T00:10:52Z</dcterms:modified>
</cp:coreProperties>
</file>